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29" r:id="rId2"/>
    <p:sldId id="530" r:id="rId3"/>
    <p:sldId id="531" r:id="rId4"/>
    <p:sldId id="532" r:id="rId5"/>
    <p:sldId id="533" r:id="rId6"/>
    <p:sldId id="53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244. KHIA UN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Lay It Dawn</a:t>
            </a:r>
          </a:p>
          <a:p>
            <a:r>
              <a:rPr lang="en-US" sz="1500" dirty="0"/>
              <a:t>Late 55:22</a:t>
            </a:r>
          </a:p>
          <a:p>
            <a:r>
              <a:rPr lang="en-US" sz="1500" dirty="0"/>
              <a:t>Fanny Jane Crosby, 1820-1915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61067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37666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mawhneite’n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58371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58953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833669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un, no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omna’ng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van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gikpha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908516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179</Words>
  <Application>Microsoft Office PowerPoint</Application>
  <PresentationFormat>On-screen Show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244. KHIA UN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2018-12-14T14:35:57Z</dcterms:modified>
</cp:coreProperties>
</file>